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4"/>
  </p:sldMasterIdLst>
  <p:sldIdLst>
    <p:sldId id="256" r:id="rId5"/>
    <p:sldId id="258" r:id="rId6"/>
    <p:sldId id="257" r:id="rId7"/>
    <p:sldId id="259" r:id="rId8"/>
    <p:sldId id="260" r:id="rId9"/>
    <p:sldId id="267" r:id="rId10"/>
    <p:sldId id="268" r:id="rId11"/>
    <p:sldId id="269" r:id="rId12"/>
    <p:sldId id="270" r:id="rId13"/>
    <p:sldId id="273" r:id="rId14"/>
    <p:sldId id="271" r:id="rId15"/>
    <p:sldId id="272" r:id="rId16"/>
    <p:sldId id="274" r:id="rId17"/>
    <p:sldId id="279" r:id="rId18"/>
    <p:sldId id="264" r:id="rId19"/>
    <p:sldId id="275" r:id="rId20"/>
    <p:sldId id="276" r:id="rId21"/>
    <p:sldId id="277" r:id="rId22"/>
    <p:sldId id="281" r:id="rId23"/>
    <p:sldId id="282" r:id="rId24"/>
    <p:sldId id="283" r:id="rId25"/>
    <p:sldId id="278" r:id="rId26"/>
    <p:sldId id="280" r:id="rId27"/>
    <p:sldId id="266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934" y="6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g>
</file>

<file path=ppt/media/image5.jpg>
</file>

<file path=ppt/media/image6.jp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85C875B1-6BE5-4011-BE28-25A9F2FEA034}" type="datetimeFigureOut">
              <a:rPr lang="en-MY" smtClean="0"/>
              <a:t>1/7/2023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96920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1/7/2023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87221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5C875B1-6BE5-4011-BE28-25A9F2FEA034}" type="datetimeFigureOut">
              <a:rPr lang="en-MY" smtClean="0"/>
              <a:t>1/7/2023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6640744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5C875B1-6BE5-4011-BE28-25A9F2FEA034}" type="datetimeFigureOut">
              <a:rPr lang="en-MY" smtClean="0"/>
              <a:t>1/7/2023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746739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5C875B1-6BE5-4011-BE28-25A9F2FEA034}" type="datetimeFigureOut">
              <a:rPr lang="en-MY" smtClean="0"/>
              <a:t>1/7/2023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031634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1/7/2023</a:t>
            </a:fld>
            <a:endParaRPr lang="en-M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867064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1/7/2023</a:t>
            </a:fld>
            <a:endParaRPr lang="en-M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271173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1/7/2023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2301506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5C875B1-6BE5-4011-BE28-25A9F2FEA034}" type="datetimeFigureOut">
              <a:rPr lang="en-MY" smtClean="0"/>
              <a:t>1/7/2023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813577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1/7/2023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50829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5C875B1-6BE5-4011-BE28-25A9F2FEA034}" type="datetimeFigureOut">
              <a:rPr lang="en-MY" smtClean="0"/>
              <a:t>1/7/2023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27468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1/7/2023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35779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1/7/2023</a:t>
            </a:fld>
            <a:endParaRPr lang="en-M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4590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1/7/2023</a:t>
            </a:fld>
            <a:endParaRPr lang="en-M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595065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1/7/2023</a:t>
            </a:fld>
            <a:endParaRPr lang="en-MY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25342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1/7/2023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54037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875B1-6BE5-4011-BE28-25A9F2FEA034}" type="datetimeFigureOut">
              <a:rPr lang="en-MY" smtClean="0"/>
              <a:t>1/7/2023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8424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C875B1-6BE5-4011-BE28-25A9F2FEA034}" type="datetimeFigureOut">
              <a:rPr lang="en-MY" smtClean="0"/>
              <a:t>1/7/2023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927F3F-95F9-4E3A-B20E-BE738EC53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2032310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screenshot, art&#10;&#10;Description automatically generated">
            <a:extLst>
              <a:ext uri="{FF2B5EF4-FFF2-40B4-BE49-F238E27FC236}">
                <a16:creationId xmlns:a16="http://schemas.microsoft.com/office/drawing/2014/main" id="{3C5152A2-C6DB-E59D-749F-2434E2127B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64" b="13688"/>
          <a:stretch/>
        </p:blipFill>
        <p:spPr>
          <a:xfrm>
            <a:off x="20" y="10"/>
            <a:ext cx="12191980" cy="685799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466D4F-2A5A-995C-FECE-CF788C06D47A}"/>
              </a:ext>
            </a:extLst>
          </p:cNvPr>
          <p:cNvSpPr txBox="1"/>
          <p:nvPr/>
        </p:nvSpPr>
        <p:spPr>
          <a:xfrm>
            <a:off x="1047750" y="2936034"/>
            <a:ext cx="9448800" cy="1825096"/>
          </a:xfrm>
          <a:prstGeom prst="rect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i="1" cap="all" dirty="0">
                <a:solidFill>
                  <a:schemeClr val="tx1"/>
                </a:solidFill>
                <a:latin typeface="Algerian" panose="04020705040A02060702" pitchFamily="82" charset="0"/>
                <a:ea typeface="+mj-ea"/>
                <a:cs typeface="+mj-cs"/>
              </a:rPr>
              <a:t>error  404 </a:t>
            </a:r>
          </a:p>
          <a:p>
            <a:pPr algn="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cap="all" dirty="0">
                <a:solidFill>
                  <a:schemeClr val="tx1"/>
                </a:solidFill>
                <a:latin typeface="Arabic Typesetting" panose="020F0502020204030204" pitchFamily="66" charset="-78"/>
                <a:ea typeface="+mj-ea"/>
                <a:cs typeface="Arabic Typesetting" panose="020F0502020204030204" pitchFamily="66" charset="-78"/>
              </a:rPr>
              <a:t>Bugs not found</a:t>
            </a:r>
          </a:p>
        </p:txBody>
      </p:sp>
    </p:spTree>
    <p:extLst>
      <p:ext uri="{BB962C8B-B14F-4D97-AF65-F5344CB8AC3E}">
        <p14:creationId xmlns:p14="http://schemas.microsoft.com/office/powerpoint/2010/main" val="71764785"/>
      </p:ext>
    </p:extLst>
  </p:cSld>
  <p:clrMapOvr>
    <a:masterClrMapping/>
  </p:clrMapOvr>
  <p:transition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9209" y="0"/>
            <a:ext cx="6013580" cy="1293028"/>
          </a:xfrm>
        </p:spPr>
        <p:txBody>
          <a:bodyPr/>
          <a:lstStyle/>
          <a:p>
            <a:pPr algn="ctr"/>
            <a:r>
              <a:rPr lang="en-US" dirty="0"/>
              <a:t>Gallery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7333B734-0A08-4B20-91FC-114D46D4D1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4034" y="1032915"/>
            <a:ext cx="10143931" cy="5825085"/>
          </a:xfrm>
        </p:spPr>
      </p:pic>
    </p:spTree>
    <p:extLst>
      <p:ext uri="{BB962C8B-B14F-4D97-AF65-F5344CB8AC3E}">
        <p14:creationId xmlns:p14="http://schemas.microsoft.com/office/powerpoint/2010/main" val="818710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673" y="2782483"/>
            <a:ext cx="4204996" cy="1293028"/>
          </a:xfrm>
        </p:spPr>
        <p:txBody>
          <a:bodyPr>
            <a:normAutofit fontScale="90000"/>
          </a:bodyPr>
          <a:lstStyle/>
          <a:p>
            <a:pPr algn="ctr"/>
            <a:r>
              <a:rPr lang="en-US" spc="600" dirty="0"/>
              <a:t>Show recent notices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481CA7C-885F-19B1-87EB-8E1BAF7A49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34414" y="128734"/>
            <a:ext cx="3260502" cy="6600531"/>
          </a:xfrm>
        </p:spPr>
      </p:pic>
      <p:pic>
        <p:nvPicPr>
          <p:cNvPr id="11" name="Content Placeholder 9">
            <a:extLst>
              <a:ext uri="{FF2B5EF4-FFF2-40B4-BE49-F238E27FC236}">
                <a16:creationId xmlns:a16="http://schemas.microsoft.com/office/drawing/2014/main" id="{5DFF54CA-D9C8-C04E-90E5-556D050473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57801" y="159801"/>
            <a:ext cx="3260502" cy="6538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606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673" y="2782483"/>
            <a:ext cx="3853543" cy="1293028"/>
          </a:xfrm>
        </p:spPr>
        <p:txBody>
          <a:bodyPr>
            <a:normAutofit fontScale="90000"/>
          </a:bodyPr>
          <a:lstStyle/>
          <a:p>
            <a:pPr algn="ctr"/>
            <a:r>
              <a:rPr lang="en-US" spc="600" dirty="0"/>
              <a:t>Info about events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481CA7C-885F-19B1-87EB-8E1BAF7A49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34414" y="128734"/>
            <a:ext cx="3260502" cy="6600531"/>
          </a:xfrm>
        </p:spPr>
      </p:pic>
      <p:pic>
        <p:nvPicPr>
          <p:cNvPr id="11" name="Content Placeholder 9">
            <a:extLst>
              <a:ext uri="{FF2B5EF4-FFF2-40B4-BE49-F238E27FC236}">
                <a16:creationId xmlns:a16="http://schemas.microsoft.com/office/drawing/2014/main" id="{5DFF54CA-D9C8-C04E-90E5-556D050473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57801" y="159801"/>
            <a:ext cx="3260501" cy="6538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874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849091" cy="1293028"/>
          </a:xfrm>
        </p:spPr>
        <p:txBody>
          <a:bodyPr/>
          <a:lstStyle/>
          <a:p>
            <a:pPr algn="ctr"/>
            <a:r>
              <a:rPr lang="en-US" dirty="0"/>
              <a:t>performance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6782EB-32A1-1827-2D80-2090E0334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5582" y="2428033"/>
            <a:ext cx="3396674" cy="2892112"/>
          </a:xfrm>
        </p:spPr>
        <p:txBody>
          <a:bodyPr>
            <a:normAutofit/>
          </a:bodyPr>
          <a:lstStyle/>
          <a:p>
            <a:r>
              <a:rPr lang="en-US" dirty="0"/>
              <a:t>Performance is the crucial part of a website.</a:t>
            </a:r>
          </a:p>
          <a:p>
            <a:r>
              <a:rPr lang="en-US" dirty="0"/>
              <a:t>Lighthouse report on performance .</a:t>
            </a:r>
          </a:p>
        </p:txBody>
      </p:sp>
      <p:pic>
        <p:nvPicPr>
          <p:cNvPr id="5" name="Picture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7C889F3C-747A-7F35-2F7D-9BB07DB672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263" y="180108"/>
            <a:ext cx="7125155" cy="64977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62692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2269755" cy="1293028"/>
          </a:xfrm>
        </p:spPr>
        <p:txBody>
          <a:bodyPr/>
          <a:lstStyle/>
          <a:p>
            <a:pPr algn="ctr"/>
            <a:r>
              <a:rPr lang="en-US" dirty="0"/>
              <a:t>Search engine optimization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6782EB-32A1-1827-2D80-2090E0334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799" y="5374433"/>
            <a:ext cx="6522433" cy="844252"/>
          </a:xfrm>
        </p:spPr>
        <p:txBody>
          <a:bodyPr/>
          <a:lstStyle/>
          <a:p>
            <a:r>
              <a:rPr lang="en-US" dirty="0"/>
              <a:t>Seo is the crucial part of modern websites.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807AF6-53D6-5FF9-154F-E82D03CD2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925" y="1558348"/>
            <a:ext cx="4933950" cy="25812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862F05-7708-14BE-AEEF-DD0B14EEF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3788" y="1954315"/>
            <a:ext cx="4619625" cy="45815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18767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1477-257B-3C72-8902-8FD23A710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85193" y="-305779"/>
            <a:ext cx="12512351" cy="1293028"/>
          </a:xfrm>
        </p:spPr>
        <p:txBody>
          <a:bodyPr/>
          <a:lstStyle/>
          <a:p>
            <a:pPr algn="ctr"/>
            <a:r>
              <a:rPr lang="en-US" u="sng" spc="600" dirty="0"/>
              <a:t>Responsive design</a:t>
            </a:r>
            <a:endParaRPr lang="en-MY" u="sng" spc="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87B568-2AE9-7C93-FDB3-4128EF056B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664" y="1080941"/>
            <a:ext cx="2745002" cy="5556957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A6510390-B8C7-B315-A9EB-524C896CBF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90779" y="1080940"/>
            <a:ext cx="2742110" cy="5556957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CB84ADEC-F69B-29C3-05F7-123E46186F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59374" y="1080942"/>
            <a:ext cx="2745002" cy="555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128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1477-257B-3C72-8902-8FD23A710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85193" y="-305779"/>
            <a:ext cx="12512351" cy="1293028"/>
          </a:xfrm>
        </p:spPr>
        <p:txBody>
          <a:bodyPr/>
          <a:lstStyle/>
          <a:p>
            <a:pPr algn="ctr"/>
            <a:r>
              <a:rPr lang="en-US" u="sng" spc="600" dirty="0"/>
              <a:t>Responsive design</a:t>
            </a:r>
            <a:endParaRPr lang="en-MY" u="sng" spc="60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02B6067-1861-6852-E8B6-E20204C665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320" y="987246"/>
            <a:ext cx="4541091" cy="5630409"/>
          </a:xfrm>
        </p:spPr>
      </p:pic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FFA73809-C1CD-23B0-DBBA-0AADAA4396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2030" y="987246"/>
            <a:ext cx="4538862" cy="5630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863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1477-257B-3C72-8902-8FD23A710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85193" y="-305779"/>
            <a:ext cx="12512351" cy="1293028"/>
          </a:xfrm>
        </p:spPr>
        <p:txBody>
          <a:bodyPr/>
          <a:lstStyle/>
          <a:p>
            <a:pPr algn="ctr"/>
            <a:r>
              <a:rPr lang="en-US" u="sng" spc="600" dirty="0"/>
              <a:t>Responsive design</a:t>
            </a:r>
            <a:endParaRPr lang="en-MY" u="sng" spc="6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BD246B3-82BF-7EAD-C10E-1082B83533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290" y="904747"/>
            <a:ext cx="9909420" cy="5691996"/>
          </a:xfrm>
        </p:spPr>
      </p:pic>
    </p:spTree>
    <p:extLst>
      <p:ext uri="{BB962C8B-B14F-4D97-AF65-F5344CB8AC3E}">
        <p14:creationId xmlns:p14="http://schemas.microsoft.com/office/powerpoint/2010/main" val="226160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1477-257B-3C72-8902-8FD23A710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0351" y="729083"/>
            <a:ext cx="12512351" cy="1293028"/>
          </a:xfrm>
        </p:spPr>
        <p:txBody>
          <a:bodyPr/>
          <a:lstStyle/>
          <a:p>
            <a:pPr algn="ctr"/>
            <a:r>
              <a:rPr lang="en-US" u="sng" spc="600" dirty="0"/>
              <a:t>Technologies used:</a:t>
            </a:r>
            <a:endParaRPr lang="en-MY" u="sng" spc="6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9523DE-8498-83C4-E9D9-FBCBF1D1C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Next.js / React.js </a:t>
            </a:r>
            <a:r>
              <a:rPr lang="en-US" sz="2000" dirty="0"/>
              <a:t>– web frameworks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Tailwind CSS </a:t>
            </a:r>
            <a:r>
              <a:rPr lang="en-US" sz="2000" dirty="0"/>
              <a:t>– styling website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   </a:t>
            </a:r>
            <a:r>
              <a:rPr lang="en-US" sz="2000" dirty="0" err="1"/>
              <a:t>Emailjs</a:t>
            </a:r>
            <a:r>
              <a:rPr lang="en-US" sz="2000" dirty="0"/>
              <a:t> – sending and receiving emails / messages</a:t>
            </a:r>
            <a:endParaRPr 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724F9787-A2E8-B157-B2F3-6D1456D7D9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50709" y="4939075"/>
            <a:ext cx="1107161" cy="11071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6" descr="React Logo PNG Transparent &amp; SVG Vector - Freebie Supply">
            <a:extLst>
              <a:ext uri="{FF2B5EF4-FFF2-40B4-BE49-F238E27FC236}">
                <a16:creationId xmlns:a16="http://schemas.microsoft.com/office/drawing/2014/main" id="{67CA72A0-CA1B-7D6F-2951-4B14B73E6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7387" y="4939075"/>
            <a:ext cx="1107161" cy="11071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BC4C87-4858-B64F-86FD-B790EBD0E3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 bwMode="auto">
          <a:xfrm>
            <a:off x="3824065" y="4939075"/>
            <a:ext cx="1107161" cy="11071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0D9020-D6FB-2871-E755-39858EC2E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50" r="16650"/>
          <a:stretch/>
        </p:blipFill>
        <p:spPr bwMode="auto">
          <a:xfrm>
            <a:off x="5310743" y="4939075"/>
            <a:ext cx="1107161" cy="11071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67246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1477-257B-3C72-8902-8FD23A710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62" y="0"/>
            <a:ext cx="4292583" cy="1293028"/>
          </a:xfrm>
        </p:spPr>
        <p:txBody>
          <a:bodyPr/>
          <a:lstStyle/>
          <a:p>
            <a:pPr algn="l"/>
            <a:r>
              <a:rPr lang="en-US" u="sng" spc="600" dirty="0"/>
              <a:t>Next.js</a:t>
            </a:r>
            <a:endParaRPr lang="en-MY" u="sng" spc="6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9523DE-8498-83C4-E9D9-FBCBF1D1C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62" y="2315619"/>
            <a:ext cx="5732104" cy="1512201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For  frontend to make UI components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SSR, CSR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Optimized performance, SEO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Dynamic, scalable, maintainable </a:t>
            </a:r>
            <a:r>
              <a:rPr lang="en-US" dirty="0" err="1"/>
              <a:t>etc</a:t>
            </a:r>
            <a:endParaRPr 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724F9787-A2E8-B157-B2F3-6D1456D7D9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741393" y="185867"/>
            <a:ext cx="1107161" cy="11071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712803-429A-0FCB-A0E2-F057496E1E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56160" y="720685"/>
            <a:ext cx="5834394" cy="588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028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59C4E-BD90-5C62-A82A-0F76A478C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26143"/>
            <a:ext cx="12300155" cy="1101214"/>
          </a:xfrm>
        </p:spPr>
        <p:txBody>
          <a:bodyPr/>
          <a:lstStyle/>
          <a:p>
            <a:pPr algn="ctr"/>
            <a:r>
              <a:rPr lang="en-US" spc="600" dirty="0"/>
              <a:t>Team members</a:t>
            </a:r>
            <a:endParaRPr lang="en-MY" spc="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0AF32A-2875-8027-E6A2-B793F055C5E7}"/>
              </a:ext>
            </a:extLst>
          </p:cNvPr>
          <p:cNvSpPr txBox="1"/>
          <p:nvPr/>
        </p:nvSpPr>
        <p:spPr>
          <a:xfrm>
            <a:off x="4897493" y="4859278"/>
            <a:ext cx="2335161" cy="3693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Tilak Thapa </a:t>
            </a:r>
            <a:r>
              <a:rPr lang="en-MY" sz="1600" i="1" dirty="0"/>
              <a:t>(</a:t>
            </a:r>
            <a:r>
              <a:rPr lang="en-MY" sz="1600" i="1" dirty="0" err="1"/>
              <a:t>jrTilak</a:t>
            </a:r>
            <a:r>
              <a:rPr lang="en-MY" sz="1600" i="1" dirty="0"/>
              <a:t>)</a:t>
            </a:r>
            <a:endParaRPr lang="en-MY" i="1" dirty="0"/>
          </a:p>
        </p:txBody>
      </p:sp>
      <p:pic>
        <p:nvPicPr>
          <p:cNvPr id="10" name="Picture 9" descr="A person standing next to a tree&#10;&#10;Description automatically generated with medium confidence">
            <a:extLst>
              <a:ext uri="{FF2B5EF4-FFF2-40B4-BE49-F238E27FC236}">
                <a16:creationId xmlns:a16="http://schemas.microsoft.com/office/drawing/2014/main" id="{7C8EE82F-9678-33F2-6641-401A41EFFE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321" y="1501362"/>
            <a:ext cx="2851357" cy="2851355"/>
          </a:xfrm>
          <a:prstGeom prst="ellipse">
            <a:avLst/>
          </a:prstGeom>
          <a:ln w="38100">
            <a:solidFill>
              <a:schemeClr val="tx1"/>
            </a:solidFill>
          </a:ln>
          <a:effectLst/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0AE913E-90AC-C312-8B6A-C048727EFBA0}"/>
              </a:ext>
            </a:extLst>
          </p:cNvPr>
          <p:cNvSpPr txBox="1"/>
          <p:nvPr/>
        </p:nvSpPr>
        <p:spPr>
          <a:xfrm>
            <a:off x="4907324" y="5233525"/>
            <a:ext cx="2335161" cy="30777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[Coder/Designer]</a:t>
            </a:r>
            <a:endParaRPr lang="en-MY" sz="1400" i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F599208-758F-6BE9-6954-CA36B815F41C}"/>
              </a:ext>
            </a:extLst>
          </p:cNvPr>
          <p:cNvSpPr txBox="1"/>
          <p:nvPr/>
        </p:nvSpPr>
        <p:spPr>
          <a:xfrm>
            <a:off x="941030" y="4859278"/>
            <a:ext cx="2718622" cy="3693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Anurag </a:t>
            </a:r>
            <a:r>
              <a:rPr lang="en-US" dirty="0" err="1"/>
              <a:t>Dahal</a:t>
            </a:r>
            <a:r>
              <a:rPr lang="en-US" dirty="0"/>
              <a:t> (blaze)</a:t>
            </a:r>
            <a:endParaRPr lang="en-MY" i="1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192C3CF-5EA9-C72E-8D47-B03138BD93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8295" y="1575306"/>
            <a:ext cx="2851357" cy="2851355"/>
          </a:xfrm>
          <a:prstGeom prst="ellipse">
            <a:avLst/>
          </a:prstGeom>
          <a:ln w="38100">
            <a:solidFill>
              <a:schemeClr val="tx1"/>
            </a:solidFill>
          </a:ln>
          <a:effectLst/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64C1ACD-E968-26BC-78E6-D9770C14B412}"/>
              </a:ext>
            </a:extLst>
          </p:cNvPr>
          <p:cNvSpPr txBox="1"/>
          <p:nvPr/>
        </p:nvSpPr>
        <p:spPr>
          <a:xfrm>
            <a:off x="941029" y="5233525"/>
            <a:ext cx="2708791" cy="30777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[Quality Tester/Assistant]</a:t>
            </a:r>
            <a:endParaRPr lang="en-MY" sz="1400" i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1303BF5-EF84-1751-73F3-43E8E6D0971D}"/>
              </a:ext>
            </a:extLst>
          </p:cNvPr>
          <p:cNvSpPr txBox="1"/>
          <p:nvPr/>
        </p:nvSpPr>
        <p:spPr>
          <a:xfrm>
            <a:off x="8730194" y="4859278"/>
            <a:ext cx="3340508" cy="3693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Utsab Pandey (</a:t>
            </a:r>
            <a:r>
              <a:rPr lang="en-US" dirty="0" err="1"/>
              <a:t>kaleUtsab</a:t>
            </a:r>
            <a:r>
              <a:rPr lang="en-US" dirty="0"/>
              <a:t>)</a:t>
            </a:r>
            <a:endParaRPr lang="en-MY" i="1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9573D9A8-DFEC-02F6-9BB8-EFB80ADC5F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" r="40"/>
          <a:stretch/>
        </p:blipFill>
        <p:spPr>
          <a:xfrm>
            <a:off x="8905318" y="1501363"/>
            <a:ext cx="2851357" cy="2851355"/>
          </a:xfrm>
          <a:prstGeom prst="ellipse">
            <a:avLst/>
          </a:prstGeom>
          <a:ln w="38100">
            <a:solidFill>
              <a:schemeClr val="tx1"/>
            </a:solidFill>
          </a:ln>
          <a:effectLst/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F4C1123B-4E47-02CD-D891-840F2DFB9285}"/>
              </a:ext>
            </a:extLst>
          </p:cNvPr>
          <p:cNvSpPr txBox="1"/>
          <p:nvPr/>
        </p:nvSpPr>
        <p:spPr>
          <a:xfrm>
            <a:off x="8720363" y="5228610"/>
            <a:ext cx="3350339" cy="30777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[Data Miner /Designer]</a:t>
            </a:r>
            <a:endParaRPr lang="en-MY" sz="1400" i="1" dirty="0"/>
          </a:p>
        </p:txBody>
      </p:sp>
    </p:spTree>
    <p:extLst>
      <p:ext uri="{BB962C8B-B14F-4D97-AF65-F5344CB8AC3E}">
        <p14:creationId xmlns:p14="http://schemas.microsoft.com/office/powerpoint/2010/main" val="3557028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1477-257B-3C72-8902-8FD23A710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62" y="0"/>
            <a:ext cx="5185028" cy="1293028"/>
          </a:xfrm>
        </p:spPr>
        <p:txBody>
          <a:bodyPr/>
          <a:lstStyle/>
          <a:p>
            <a:pPr algn="l"/>
            <a:r>
              <a:rPr lang="en-US" u="sng" spc="600" dirty="0"/>
              <a:t>Tailwind </a:t>
            </a:r>
            <a:r>
              <a:rPr lang="en-US" u="sng" spc="600" dirty="0" err="1"/>
              <a:t>css</a:t>
            </a:r>
            <a:endParaRPr lang="en-MY" u="sng" spc="6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9523DE-8498-83C4-E9D9-FBCBF1D1C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62" y="2315619"/>
            <a:ext cx="5732104" cy="1512201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To style UI Components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Rapid UI Development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Easy to use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Responsive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1071D-598F-556F-CC63-A101E5216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 bwMode="auto">
          <a:xfrm>
            <a:off x="3166341" y="1045500"/>
            <a:ext cx="1107161" cy="11071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75F5605-62F5-150D-AB8C-6482C9DB40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8479" y="219591"/>
            <a:ext cx="75488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151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1477-257B-3C72-8902-8FD23A710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62" y="0"/>
            <a:ext cx="4292583" cy="1293028"/>
          </a:xfrm>
        </p:spPr>
        <p:txBody>
          <a:bodyPr/>
          <a:lstStyle/>
          <a:p>
            <a:pPr algn="l"/>
            <a:r>
              <a:rPr lang="en-US" u="sng" spc="600" dirty="0" err="1"/>
              <a:t>Emailjs</a:t>
            </a:r>
            <a:endParaRPr lang="en-MY" u="sng" spc="6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9523DE-8498-83C4-E9D9-FBCBF1D1C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62" y="2315619"/>
            <a:ext cx="5732104" cy="151220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To send emails via API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 Helps to interact with FSU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712803-429A-0FCB-A0E2-F057496E1E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62167" y="980650"/>
            <a:ext cx="7774564" cy="60789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2B49965-2D44-CF66-BCA1-28F0B3A2E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50" r="16650"/>
          <a:stretch/>
        </p:blipFill>
        <p:spPr bwMode="auto">
          <a:xfrm>
            <a:off x="3106309" y="646514"/>
            <a:ext cx="1107161" cy="11071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68753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1477-257B-3C72-8902-8FD23A710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0351" y="1948605"/>
            <a:ext cx="12512351" cy="1293028"/>
          </a:xfrm>
        </p:spPr>
        <p:txBody>
          <a:bodyPr>
            <a:normAutofit fontScale="90000"/>
          </a:bodyPr>
          <a:lstStyle/>
          <a:p>
            <a:pPr algn="ctr"/>
            <a:r>
              <a:rPr lang="en-US" u="sng" spc="600" dirty="0"/>
              <a:t>Live</a:t>
            </a:r>
            <a:br>
              <a:rPr lang="en-US" u="sng" spc="600" dirty="0"/>
            </a:br>
            <a:r>
              <a:rPr lang="en-US" u="sng" spc="600" dirty="0"/>
              <a:t>website </a:t>
            </a:r>
            <a:br>
              <a:rPr lang="en-US" u="sng" spc="600" dirty="0"/>
            </a:br>
            <a:r>
              <a:rPr lang="en-US" u="sng" spc="600" dirty="0"/>
              <a:t>demonstration</a:t>
            </a:r>
            <a:endParaRPr lang="en-MY" u="sng" spc="6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9523DE-8498-83C4-E9D9-FBCBF1D1C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264298" cy="402412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615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FBF6B-FD7A-96F7-B065-3DCC053A6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3F4B5-2676-6F5F-0F22-ECA3637CED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Included the modern technologies like Next </a:t>
            </a:r>
            <a:r>
              <a:rPr lang="en-US" dirty="0" err="1"/>
              <a:t>js</a:t>
            </a:r>
            <a:r>
              <a:rPr lang="en-US" dirty="0"/>
              <a:t> React JS and Tailwind CSS</a:t>
            </a:r>
          </a:p>
          <a:p>
            <a:r>
              <a:rPr lang="en-US" dirty="0"/>
              <a:t>Included report of Search engine optimization(SEO)and  performance from light house</a:t>
            </a:r>
          </a:p>
          <a:p>
            <a:r>
              <a:rPr lang="en-US" dirty="0"/>
              <a:t>Responsive UI</a:t>
            </a:r>
          </a:p>
          <a:p>
            <a:r>
              <a:rPr lang="en-US" dirty="0"/>
              <a:t>Scalable , maintainable and dynamic</a:t>
            </a:r>
          </a:p>
          <a:p>
            <a:r>
              <a:rPr lang="en-US" dirty="0"/>
              <a:t>Have functionality to interact with FSU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66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75FFC-58B0-A3A3-E273-66EDD558F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9A5F5E-808A-2346-73B4-D8B358E1189E}"/>
              </a:ext>
            </a:extLst>
          </p:cNvPr>
          <p:cNvSpPr/>
          <p:nvPr/>
        </p:nvSpPr>
        <p:spPr>
          <a:xfrm>
            <a:off x="2846705" y="949222"/>
            <a:ext cx="6498590" cy="923330"/>
          </a:xfrm>
          <a:prstGeom prst="rect">
            <a:avLst/>
          </a:prstGeom>
          <a:solidFill>
            <a:srgbClr val="00B0F0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THANK YOU</a:t>
            </a:r>
            <a:endParaRPr lang="en-MY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7C5571-61F3-44CC-AE12-55C461A2D520}"/>
              </a:ext>
            </a:extLst>
          </p:cNvPr>
          <p:cNvSpPr txBox="1"/>
          <p:nvPr/>
        </p:nvSpPr>
        <p:spPr>
          <a:xfrm>
            <a:off x="1726165" y="4261991"/>
            <a:ext cx="99371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err="1"/>
              <a:t>Github</a:t>
            </a:r>
            <a:r>
              <a:rPr lang="en-US" sz="3200" dirty="0"/>
              <a:t> Repository : github.com/</a:t>
            </a:r>
            <a:r>
              <a:rPr lang="en-US" sz="3200" dirty="0" err="1"/>
              <a:t>jrTilak</a:t>
            </a:r>
            <a:r>
              <a:rPr lang="en-US" sz="3200" dirty="0"/>
              <a:t>/FSU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Website: </a:t>
            </a:r>
            <a:r>
              <a:rPr lang="en-US" sz="3200" dirty="0" err="1"/>
              <a:t>fsu.vercel.app</a:t>
            </a:r>
            <a:r>
              <a:rPr lang="en-US" sz="32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126687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DF87-3CAC-F80A-DC88-A63123D9C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252"/>
            <a:ext cx="12192000" cy="1017037"/>
          </a:xfr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en-US" sz="3600" spc="300" dirty="0">
                <a:solidFill>
                  <a:schemeClr val="tx2">
                    <a:lumMod val="10000"/>
                  </a:schemeClr>
                </a:solidFill>
                <a:latin typeface="Agency FB" panose="020B0503020202020204" pitchFamily="34" charset="0"/>
              </a:rPr>
              <a:t>WEL-COME TO WEBSITE DEMONSTRATION OF FREE STUDENT UNION</a:t>
            </a:r>
            <a:endParaRPr lang="en-MY" sz="3600" spc="300" dirty="0">
              <a:solidFill>
                <a:schemeClr val="tx2">
                  <a:lumMod val="10000"/>
                </a:schemeClr>
              </a:solidFill>
              <a:latin typeface="Agency FB" panose="020B0503020202020204" pitchFamily="34" charset="0"/>
            </a:endParaRPr>
          </a:p>
        </p:txBody>
      </p:sp>
      <p:pic>
        <p:nvPicPr>
          <p:cNvPr id="5" name="Content Placeholder 4" descr="A group of people holding certificates&#10;&#10;Description automatically generated with low confidence">
            <a:extLst>
              <a:ext uri="{FF2B5EF4-FFF2-40B4-BE49-F238E27FC236}">
                <a16:creationId xmlns:a16="http://schemas.microsoft.com/office/drawing/2014/main" id="{B8EA0646-2976-5BF0-5241-BC1BEC4490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977" y="1544217"/>
            <a:ext cx="10012046" cy="5052526"/>
          </a:xfrm>
        </p:spPr>
      </p:pic>
    </p:spTree>
    <p:extLst>
      <p:ext uri="{BB962C8B-B14F-4D97-AF65-F5344CB8AC3E}">
        <p14:creationId xmlns:p14="http://schemas.microsoft.com/office/powerpoint/2010/main" val="2135008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75342D3-5E41-71E8-ABAE-09FDABCD9E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3297116"/>
            <a:ext cx="5243844" cy="34924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C5F73A-67BF-7522-EB7D-DE948426F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16" y="764373"/>
            <a:ext cx="11044084" cy="1293028"/>
          </a:xfrm>
        </p:spPr>
        <p:txBody>
          <a:bodyPr/>
          <a:lstStyle/>
          <a:p>
            <a:pPr algn="l"/>
            <a:r>
              <a:rPr lang="en-US" spc="600" dirty="0"/>
              <a:t>Modern Websites </a:t>
            </a:r>
            <a:r>
              <a:rPr lang="en-US" sz="2000" i="1" spc="300" dirty="0"/>
              <a:t>(must have):</a:t>
            </a:r>
            <a:endParaRPr lang="en-MY" i="1" spc="3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A5D80-431E-B2A4-80B1-46C48DB8E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129" y="2069502"/>
            <a:ext cx="6517433" cy="4024125"/>
          </a:xfr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 Functionality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 Performance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 Search Engine Optimization (SEO)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dirty="0"/>
              <a:t>   Simple and Straight forward UI (Responsive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       Design)</a:t>
            </a:r>
            <a:endParaRPr lang="en-MY" dirty="0"/>
          </a:p>
        </p:txBody>
      </p:sp>
      <p:sp>
        <p:nvSpPr>
          <p:cNvPr id="6" name="AutoShape 2" descr="Wallpapers For Laptop Pictures | Download Free Images on Unsplash">
            <a:extLst>
              <a:ext uri="{FF2B5EF4-FFF2-40B4-BE49-F238E27FC236}">
                <a16:creationId xmlns:a16="http://schemas.microsoft.com/office/drawing/2014/main" id="{8A773F43-0704-FD57-7633-4D5A1BBC416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960636" y="264365"/>
            <a:ext cx="4536235" cy="4536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621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and typing on computer keyboard in the dark 2232508 Stock Photo at Vecteezy">
            <a:extLst>
              <a:ext uri="{FF2B5EF4-FFF2-40B4-BE49-F238E27FC236}">
                <a16:creationId xmlns:a16="http://schemas.microsoft.com/office/drawing/2014/main" id="{E5FF0F36-3CF8-287C-B4A5-7095DA27C5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525" y="3022266"/>
            <a:ext cx="5705475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533830-E167-C95A-9014-A32515AB1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551" y="298580"/>
            <a:ext cx="11230897" cy="1632155"/>
          </a:xfrm>
        </p:spPr>
        <p:txBody>
          <a:bodyPr/>
          <a:lstStyle/>
          <a:p>
            <a:pPr algn="l"/>
            <a:r>
              <a:rPr lang="en-US" spc="600" dirty="0"/>
              <a:t>Functionality of our website</a:t>
            </a:r>
            <a:endParaRPr lang="en-MY" spc="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3B116-2E15-AF52-08F8-2711A84F20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551" y="2426912"/>
            <a:ext cx="7529802" cy="2321416"/>
          </a:xfrm>
        </p:spPr>
        <p:txBody>
          <a:bodyPr/>
          <a:lstStyle/>
          <a:p>
            <a:pPr>
              <a:buSzPct val="106000"/>
              <a:buFont typeface="Wingdings" panose="05000000000000000000" pitchFamily="2" charset="2"/>
              <a:buChar char="Ø"/>
            </a:pPr>
            <a:r>
              <a:rPr lang="en-US" dirty="0"/>
              <a:t>   Interaction with FSU community.</a:t>
            </a:r>
          </a:p>
          <a:p>
            <a:pPr>
              <a:buSzPct val="106000"/>
              <a:buFont typeface="Wingdings" panose="05000000000000000000" pitchFamily="2" charset="2"/>
              <a:buChar char="Ø"/>
            </a:pPr>
            <a:r>
              <a:rPr lang="en-US" dirty="0"/>
              <a:t>   Provide details About FSU members and its works.</a:t>
            </a:r>
          </a:p>
          <a:p>
            <a:pPr>
              <a:buSzPct val="106000"/>
              <a:buFont typeface="Wingdings" panose="05000000000000000000" pitchFamily="2" charset="2"/>
              <a:buChar char="Ø"/>
            </a:pPr>
            <a:r>
              <a:rPr lang="en-US" dirty="0"/>
              <a:t>   Shows recent notices/news.</a:t>
            </a:r>
          </a:p>
          <a:p>
            <a:pPr>
              <a:buSzPct val="106000"/>
              <a:buFont typeface="Wingdings" panose="05000000000000000000" pitchFamily="2" charset="2"/>
              <a:buChar char="Ø"/>
            </a:pPr>
            <a:r>
              <a:rPr lang="en-US" dirty="0"/>
              <a:t>   Information about upcoming events.</a:t>
            </a:r>
          </a:p>
          <a:p>
            <a:pPr marL="0" indent="0">
              <a:buSzPct val="106000"/>
              <a:buNone/>
            </a:pP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91140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" y="1728127"/>
            <a:ext cx="4312301" cy="1293028"/>
          </a:xfrm>
        </p:spPr>
        <p:txBody>
          <a:bodyPr>
            <a:normAutofit/>
          </a:bodyPr>
          <a:lstStyle/>
          <a:p>
            <a:pPr algn="ctr"/>
            <a:r>
              <a:rPr lang="en-US" spc="600" dirty="0"/>
              <a:t>Interaction </a:t>
            </a:r>
            <a:br>
              <a:rPr lang="en-US" spc="600" dirty="0"/>
            </a:br>
            <a:r>
              <a:rPr lang="en-US" spc="600" dirty="0"/>
              <a:t>with </a:t>
            </a:r>
            <a:r>
              <a:rPr lang="en-US" spc="600" dirty="0" err="1"/>
              <a:t>fsu</a:t>
            </a:r>
            <a:endParaRPr lang="en-US" spc="600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481CA7C-885F-19B1-87EB-8E1BAF7A49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414" y="128734"/>
            <a:ext cx="3260502" cy="6600531"/>
          </a:xfrm>
        </p:spPr>
      </p:pic>
      <p:pic>
        <p:nvPicPr>
          <p:cNvPr id="11" name="Content Placeholder 9">
            <a:extLst>
              <a:ext uri="{FF2B5EF4-FFF2-40B4-BE49-F238E27FC236}">
                <a16:creationId xmlns:a16="http://schemas.microsoft.com/office/drawing/2014/main" id="{5DFF54CA-D9C8-C04E-90E5-556D050473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57801" y="128734"/>
            <a:ext cx="3260502" cy="660052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87E29F-D738-508C-0F33-5A59589C330A}"/>
              </a:ext>
            </a:extLst>
          </p:cNvPr>
          <p:cNvSpPr txBox="1"/>
          <p:nvPr/>
        </p:nvSpPr>
        <p:spPr>
          <a:xfrm>
            <a:off x="587829" y="3428998"/>
            <a:ext cx="32605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Able to send message through contact from.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Able to send complains, feedback through complain from.</a:t>
            </a:r>
          </a:p>
        </p:txBody>
      </p:sp>
    </p:spTree>
    <p:extLst>
      <p:ext uri="{BB962C8B-B14F-4D97-AF65-F5344CB8AC3E}">
        <p14:creationId xmlns:p14="http://schemas.microsoft.com/office/powerpoint/2010/main" val="210998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510" y="2782486"/>
            <a:ext cx="3853543" cy="1293028"/>
          </a:xfrm>
        </p:spPr>
        <p:txBody>
          <a:bodyPr/>
          <a:lstStyle/>
          <a:p>
            <a:pPr algn="ctr"/>
            <a:r>
              <a:rPr lang="en-US" spc="600" dirty="0"/>
              <a:t>Preview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481CA7C-885F-19B1-87EB-8E1BAF7A49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34414" y="128734"/>
            <a:ext cx="3260502" cy="66005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" name="Content Placeholder 9">
            <a:extLst>
              <a:ext uri="{FF2B5EF4-FFF2-40B4-BE49-F238E27FC236}">
                <a16:creationId xmlns:a16="http://schemas.microsoft.com/office/drawing/2014/main" id="{9F3D3028-D4C6-BE1E-F4E4-A735BA64D5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51" b="4451"/>
          <a:stretch/>
        </p:blipFill>
        <p:spPr>
          <a:xfrm>
            <a:off x="8713785" y="77416"/>
            <a:ext cx="3260502" cy="66005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62539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7951" y="-7199"/>
            <a:ext cx="12605657" cy="1293028"/>
          </a:xfrm>
        </p:spPr>
        <p:txBody>
          <a:bodyPr>
            <a:normAutofit/>
          </a:bodyPr>
          <a:lstStyle/>
          <a:p>
            <a:pPr algn="ctr"/>
            <a:r>
              <a:rPr lang="en-US" sz="4800" spc="600" dirty="0"/>
              <a:t>About page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7333B734-0A08-4B20-91FC-114D46D4D1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034" y="1032915"/>
            <a:ext cx="10143931" cy="5825085"/>
          </a:xfrm>
        </p:spPr>
      </p:pic>
    </p:spTree>
    <p:extLst>
      <p:ext uri="{BB962C8B-B14F-4D97-AF65-F5344CB8AC3E}">
        <p14:creationId xmlns:p14="http://schemas.microsoft.com/office/powerpoint/2010/main" val="1441575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54C6-6FC0-3AC3-06CD-634EE9CD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9209" y="0"/>
            <a:ext cx="6013580" cy="1293028"/>
          </a:xfrm>
        </p:spPr>
        <p:txBody>
          <a:bodyPr/>
          <a:lstStyle/>
          <a:p>
            <a:pPr algn="ctr"/>
            <a:r>
              <a:rPr lang="en-US" spc="600" dirty="0"/>
              <a:t>Members details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7333B734-0A08-4B20-91FC-114D46D4D1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4034" y="1032915"/>
            <a:ext cx="10143931" cy="5825085"/>
          </a:xfrm>
        </p:spPr>
      </p:pic>
    </p:spTree>
    <p:extLst>
      <p:ext uri="{BB962C8B-B14F-4D97-AF65-F5344CB8AC3E}">
        <p14:creationId xmlns:p14="http://schemas.microsoft.com/office/powerpoint/2010/main" val="2831812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4DD558F0250E449BDFFC38D74BB0DB" ma:contentTypeVersion="10" ma:contentTypeDescription="Create a new document." ma:contentTypeScope="" ma:versionID="f773612c3b6a0e6f517cc1f8deeba230">
  <xsd:schema xmlns:xsd="http://www.w3.org/2001/XMLSchema" xmlns:xs="http://www.w3.org/2001/XMLSchema" xmlns:p="http://schemas.microsoft.com/office/2006/metadata/properties" xmlns:ns3="d0f2de3c-b463-458b-b2ab-391586382e7a" targetNamespace="http://schemas.microsoft.com/office/2006/metadata/properties" ma:root="true" ma:fieldsID="808e14dd7011f60b92f3899e1813a504" ns3:_="">
    <xsd:import namespace="d0f2de3c-b463-458b-b2ab-391586382e7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DateTake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f2de3c-b463-458b-b2ab-391586382e7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5" nillable="true" ma:displayName="Location" ma:indexed="true" ma:internalName="MediaServiceLocation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B1ECB5A-777A-458D-A014-66F491CA23F3}">
  <ds:schemaRefs>
    <ds:schemaRef ds:uri="http://www.w3.org/XML/1998/namespace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d0f2de3c-b463-458b-b2ab-391586382e7a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30311B8C-7B81-4827-A09F-E329EEEFAF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0f2de3c-b463-458b-b2ab-391586382e7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FBD9086-993B-495A-9872-F45641EECAD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730</TotalTime>
  <Words>325</Words>
  <Application>Microsoft Office PowerPoint</Application>
  <PresentationFormat>Widescreen</PresentationFormat>
  <Paragraphs>70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Agency FB</vt:lpstr>
      <vt:lpstr>Algerian</vt:lpstr>
      <vt:lpstr>Arabic Typesetting</vt:lpstr>
      <vt:lpstr>Arial</vt:lpstr>
      <vt:lpstr>Century Gothic</vt:lpstr>
      <vt:lpstr>Wingdings</vt:lpstr>
      <vt:lpstr>Vapor Trail</vt:lpstr>
      <vt:lpstr>PowerPoint Presentation</vt:lpstr>
      <vt:lpstr>Team members</vt:lpstr>
      <vt:lpstr>WEL-COME TO WEBSITE DEMONSTRATION OF FREE STUDENT UNION</vt:lpstr>
      <vt:lpstr>Modern Websites (must have):</vt:lpstr>
      <vt:lpstr>Functionality of our website</vt:lpstr>
      <vt:lpstr>Interaction  with fsu</vt:lpstr>
      <vt:lpstr>Preview</vt:lpstr>
      <vt:lpstr>About page</vt:lpstr>
      <vt:lpstr>Members details</vt:lpstr>
      <vt:lpstr>Gallery</vt:lpstr>
      <vt:lpstr>Show recent notices</vt:lpstr>
      <vt:lpstr>Info about events</vt:lpstr>
      <vt:lpstr>performance</vt:lpstr>
      <vt:lpstr>Search engine optimization</vt:lpstr>
      <vt:lpstr>Responsive design</vt:lpstr>
      <vt:lpstr>Responsive design</vt:lpstr>
      <vt:lpstr>Responsive design</vt:lpstr>
      <vt:lpstr>Technologies used:</vt:lpstr>
      <vt:lpstr>Next.js</vt:lpstr>
      <vt:lpstr>Tailwind css</vt:lpstr>
      <vt:lpstr>Emailjs</vt:lpstr>
      <vt:lpstr>Live website  demonstration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utsab pandey</dc:creator>
  <cp:lastModifiedBy>Tilak Thapa</cp:lastModifiedBy>
  <cp:revision>20</cp:revision>
  <dcterms:created xsi:type="dcterms:W3CDTF">2023-06-28T11:40:31Z</dcterms:created>
  <dcterms:modified xsi:type="dcterms:W3CDTF">2023-07-01T04:14:16Z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2023-06-28T15:05:16Z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09fbbda1-13e0-45ec-aa38-ae10d1f99608</vt:lpwstr>
  </property>
  <property fmtid="{D5CDD505-2E9C-101B-9397-08002B2CF9AE}" pid="7" name="MSIP_Label_defa4170-0d19-0005-0004-bc88714345d2_ActionId">
    <vt:lpwstr>8cf6e522-2be4-4bff-addb-a6dd0392be4c</vt:lpwstr>
  </property>
  <property fmtid="{D5CDD505-2E9C-101B-9397-08002B2CF9AE}" pid="8" name="MSIP_Label_defa4170-0d19-0005-0004-bc88714345d2_ContentBits">
    <vt:lpwstr>0</vt:lpwstr>
  </property>
  <property fmtid="{D5CDD505-2E9C-101B-9397-08002B2CF9AE}" pid="9" name="ContentTypeId">
    <vt:lpwstr>0x0101007C4DD558F0250E449BDFFC38D74BB0DB</vt:lpwstr>
  </property>
</Properties>
</file>

<file path=docProps/thumbnail.jpeg>
</file>